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Amatic SC"/>
      <p:regular r:id="rId12"/>
      <p:bold r:id="rId13"/>
    </p:embeddedFont>
    <p:embeddedFont>
      <p:font typeface="Source Code Pro"/>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SourceCodePro-bold.fntdata"/><Relationship Id="rId14" Type="http://schemas.openxmlformats.org/officeDocument/2006/relationships/font" Target="fonts/SourceCodePr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200"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youtube.com/watch?v=wlfuI69Tf5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600" cy="2690400"/>
          </a:xfrm>
          <a:prstGeom prst="rect">
            <a:avLst/>
          </a:prstGeom>
        </p:spPr>
        <p:txBody>
          <a:bodyPr anchorCtr="0" anchor="ctr" bIns="91425" lIns="91425" rIns="91425" tIns="91425">
            <a:noAutofit/>
          </a:bodyPr>
          <a:lstStyle/>
          <a:p>
            <a:pPr lvl="0">
              <a:spcBef>
                <a:spcPts val="0"/>
              </a:spcBef>
              <a:buNone/>
            </a:pPr>
            <a:r>
              <a:rPr lang="en"/>
              <a:t>Cryptography during the Revolution</a:t>
            </a:r>
          </a:p>
        </p:txBody>
      </p:sp>
      <p:sp>
        <p:nvSpPr>
          <p:cNvPr id="57" name="Shape 57"/>
          <p:cNvSpPr txBox="1"/>
          <p:nvPr>
            <p:ph idx="1" type="subTitle"/>
          </p:nvPr>
        </p:nvSpPr>
        <p:spPr>
          <a:xfrm>
            <a:off x="311700" y="3890400"/>
            <a:ext cx="8520600" cy="706200"/>
          </a:xfrm>
          <a:prstGeom prst="rect">
            <a:avLst/>
          </a:prstGeom>
        </p:spPr>
        <p:txBody>
          <a:bodyPr anchorCtr="0" anchor="ctr" bIns="91425" lIns="91425" rIns="91425" tIns="91425">
            <a:noAutofit/>
          </a:bodyPr>
          <a:lstStyle/>
          <a:p>
            <a:pPr lvl="0">
              <a:spcBef>
                <a:spcPts val="0"/>
              </a:spcBef>
              <a:buNone/>
            </a:pPr>
            <a:r>
              <a:rPr lang="en"/>
              <a:t>Cyber Security First Principle Information Hiding</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The Lesson</a:t>
            </a:r>
          </a:p>
        </p:txBody>
      </p:sp>
      <p:sp>
        <p:nvSpPr>
          <p:cNvPr id="63" name="Shape 63"/>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During this lesson students will learn why Washington used cryptography during the Revolutionary War. Students will learn about the Culper Cipher that Washington’s Spy Ring developed. The Student’s will be taught the keyword Cipher and will have students work a cipher with teach. After teaching the keyword cypher students will develop their own keyword cipher message and will submit to teacher.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History of Ciphers</a:t>
            </a:r>
          </a:p>
        </p:txBody>
      </p:sp>
      <p:sp>
        <p:nvSpPr>
          <p:cNvPr id="69" name="Shape 69"/>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Add several slides about cypher throughout time.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Culper video Preview</a:t>
            </a:r>
          </a:p>
        </p:txBody>
      </p:sp>
      <p:sp>
        <p:nvSpPr>
          <p:cNvPr id="75" name="Shape 75"/>
          <p:cNvSpPr txBox="1"/>
          <p:nvPr>
            <p:ph idx="1" type="body"/>
          </p:nvPr>
        </p:nvSpPr>
        <p:spPr>
          <a:xfrm>
            <a:off x="201975" y="1009250"/>
            <a:ext cx="8520600" cy="3340200"/>
          </a:xfrm>
          <a:prstGeom prst="rect">
            <a:avLst/>
          </a:prstGeom>
        </p:spPr>
        <p:txBody>
          <a:bodyPr anchorCtr="0" anchor="t" bIns="91425" lIns="91425" rIns="91425" tIns="91425">
            <a:noAutofit/>
          </a:bodyPr>
          <a:lstStyle/>
          <a:p>
            <a:pPr lvl="0">
              <a:spcBef>
                <a:spcPts val="0"/>
              </a:spcBef>
              <a:buNone/>
            </a:pPr>
            <a:r>
              <a:rPr lang="en" sz="1100" u="sng">
                <a:solidFill>
                  <a:schemeClr val="hlink"/>
                </a:solidFill>
                <a:latin typeface="Arial"/>
                <a:ea typeface="Arial"/>
                <a:cs typeface="Arial"/>
                <a:sym typeface="Arial"/>
                <a:hlinkClick r:id="rId3"/>
              </a:rPr>
              <a:t>https://www.youtube.com/watch?v=wlfuI69Tf5A</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Portion of Culper Cipher </a:t>
            </a:r>
          </a:p>
        </p:txBody>
      </p:sp>
      <p:sp>
        <p:nvSpPr>
          <p:cNvPr id="81" name="Shape 81"/>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t/>
            </a:r>
            <a:endParaRPr/>
          </a:p>
        </p:txBody>
      </p:sp>
      <p:pic>
        <p:nvPicPr>
          <p:cNvPr id="82" name="Shape 82"/>
          <p:cNvPicPr preferRelativeResize="0"/>
          <p:nvPr/>
        </p:nvPicPr>
        <p:blipFill>
          <a:blip r:embed="rId3">
            <a:alphaModFix/>
          </a:blip>
          <a:stretch>
            <a:fillRect/>
          </a:stretch>
        </p:blipFill>
        <p:spPr>
          <a:xfrm>
            <a:off x="1163300" y="1126875"/>
            <a:ext cx="6555174" cy="36838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Message translated using culper cypher </a:t>
            </a:r>
          </a:p>
        </p:txBody>
      </p:sp>
      <p:sp>
        <p:nvSpPr>
          <p:cNvPr id="88" name="Shape 88"/>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Note that each word</a:t>
            </a:r>
          </a:p>
          <a:p>
            <a:pPr lvl="0">
              <a:spcBef>
                <a:spcPts val="0"/>
              </a:spcBef>
              <a:buNone/>
            </a:pPr>
            <a:r>
              <a:rPr lang="en"/>
              <a:t>Is represented by </a:t>
            </a:r>
          </a:p>
          <a:p>
            <a:pPr lvl="0">
              <a:spcBef>
                <a:spcPts val="0"/>
              </a:spcBef>
              <a:buNone/>
            </a:pPr>
            <a:r>
              <a:rPr lang="en"/>
              <a:t>number.</a:t>
            </a:r>
          </a:p>
        </p:txBody>
      </p:sp>
      <p:pic>
        <p:nvPicPr>
          <p:cNvPr id="89" name="Shape 89"/>
          <p:cNvPicPr preferRelativeResize="0"/>
          <p:nvPr/>
        </p:nvPicPr>
        <p:blipFill>
          <a:blip r:embed="rId3">
            <a:alphaModFix/>
          </a:blip>
          <a:stretch>
            <a:fillRect/>
          </a:stretch>
        </p:blipFill>
        <p:spPr>
          <a:xfrm>
            <a:off x="3601105" y="1093849"/>
            <a:ext cx="4859595" cy="4049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The Project </a:t>
            </a:r>
          </a:p>
        </p:txBody>
      </p:sp>
      <p:sp>
        <p:nvSpPr>
          <p:cNvPr id="95" name="Shape 95"/>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After completion of demonstrating the Keyword Cipher the students will develop their own Keyword Cipher and sent the teacher a cryptic message with their Keyword.</a:t>
            </a:r>
          </a:p>
        </p:txBody>
      </p:sp>
    </p:spTree>
  </p:cSld>
  <p:clrMapOvr>
    <a:masterClrMapping/>
  </p:clrMapOvr>
</p:sld>
</file>

<file path=ppt/theme/theme1.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