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verage"/>
      <p:regular r:id="rId9"/>
    </p:embeddedFont>
    <p:embeddedFont>
      <p:font typeface="Oswa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bold.fntdata"/><Relationship Id="rId10" Type="http://schemas.openxmlformats.org/officeDocument/2006/relationships/font" Target="fonts/Oswald-regular.fntdata"/><Relationship Id="rId9" Type="http://schemas.openxmlformats.org/officeDocument/2006/relationships/font" Target="fonts/Averag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bY4qZH3Mpn8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Least Privilege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252425" y="4384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OBJECTIVES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57850"/>
            <a:ext cx="8520600" cy="3416400"/>
          </a:xfrm>
          <a:prstGeom prst="rect">
            <a:avLst/>
          </a:prstGeom>
          <a:noFill/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Students will gain an understanding of Least Privilege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Students will understand who should have access to what data-access to data should be on a need-to-know basis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Students will understand how to assign access privileges and rights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LESSON PLAN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017725"/>
            <a:ext cx="8520600" cy="428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Students have learned Cyber Security First Principles and have played the card game Cyber Realm and are familiar with the term Least Privilege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MATERIALS NEEDED:</a:t>
            </a:r>
            <a:r>
              <a:rPr lang="en" sz="1200">
                <a:solidFill>
                  <a:schemeClr val="dk1"/>
                </a:solidFill>
              </a:rPr>
              <a:t>  KWL chart, company organizational chart, list of classifications of data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ACTIVITY:</a:t>
            </a:r>
            <a:r>
              <a:rPr lang="en" sz="1200">
                <a:solidFill>
                  <a:schemeClr val="dk1"/>
                </a:solidFill>
              </a:rPr>
              <a:t>  Students will work in groups to decide which groups of employees have access to which classifications of data based on what they have learned about Least Privilege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Students create a KWL chart on Least Privilege (5 mins)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Show video The Prinicple of Least Privilege: 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https://www.youtube.com/watch?v=bY4qZH3Mpn8</a:t>
            </a:r>
            <a:r>
              <a:rPr lang="en" sz="1200">
                <a:solidFill>
                  <a:schemeClr val="dk1"/>
                </a:solidFill>
              </a:rPr>
              <a:t> (8 mins)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Discuss video and fill in KWL chart again (7 mins)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Divide into groups of 3-4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Pass out organizational chart and list of data classifications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Students work together to assign access rights to the data (20 mins)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Have groups share their lists and compare.  Discuss why they chose the assignments they chose. (10 mins)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Finish their KWL chart (5 mins)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HANDOUT INFORMATION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26454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DATA CLASSIFICATIONS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Customer sales records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Customer credit card transactions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Customer mailing and email lists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Customer support information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Customer warranty information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Employee payroll records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Employee email lists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Employee health and medical records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Business and personal financial records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Marketing plans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Business leads and enquiries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Product design and development plans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Legal, tax and financial correspondence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0499" y="1110125"/>
            <a:ext cx="4937149" cy="370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