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42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4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06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17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0997313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1765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830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46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0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8660264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4294967295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17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2D45E07-37D4-4C9F-A50F-A69E563CD100}" type="datetimeFigureOut">
              <a:rPr lang="en-US" smtClean="0"/>
              <a:t>7/14/2016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03FA4B0-FFD4-4412-A0A6-D4E45D3CFC7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1183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4294967295" pos="792">
          <p15:clr>
            <a:srgbClr val="F26B43"/>
          </p15:clr>
        </p15:guide>
        <p15:guide id="4294967295" pos="7200">
          <p15:clr>
            <a:srgbClr val="F26B43"/>
          </p15:clr>
        </p15:guide>
        <p15:guide id="4294967295" orient="horz" pos="4008">
          <p15:clr>
            <a:srgbClr val="F26B43"/>
          </p15:clr>
        </p15:guide>
        <p15:guide id="4294967295" orient="horz" pos="1440">
          <p15:clr>
            <a:srgbClr val="F26B43"/>
          </p15:clr>
        </p15:guide>
        <p15:guide id="4294967295" orient="horz" pos="3720">
          <p15:clr>
            <a:srgbClr val="F26B43"/>
          </p15:clr>
        </p15:guide>
        <p15:guide id="4294967295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Cybersecurity</a:t>
            </a:r>
            <a:r>
              <a:rPr lang="en-US" dirty="0" smtClean="0"/>
              <a:t>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C. </a:t>
            </a:r>
            <a:r>
              <a:rPr lang="en-US" dirty="0" err="1" smtClean="0"/>
              <a:t>Vizueth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07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Cybersecurity</a:t>
            </a:r>
            <a:r>
              <a:rPr lang="en-US" dirty="0" smtClean="0"/>
              <a:t> club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Middle and </a:t>
            </a:r>
            <a:r>
              <a:rPr lang="en-US" dirty="0" err="1" smtClean="0">
                <a:solidFill>
                  <a:schemeClr val="tx1"/>
                </a:solidFill>
              </a:rPr>
              <a:t>Jr</a:t>
            </a:r>
            <a:r>
              <a:rPr lang="en-US" dirty="0" smtClean="0">
                <a:solidFill>
                  <a:schemeClr val="tx1"/>
                </a:solidFill>
              </a:rPr>
              <a:t> High Grades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Semester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Meet once/twice a week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Implement </a:t>
            </a:r>
            <a:r>
              <a:rPr lang="en-US" dirty="0" err="1" smtClean="0">
                <a:solidFill>
                  <a:schemeClr val="tx1"/>
                </a:solidFill>
              </a:rPr>
              <a:t>Cybersecurity</a:t>
            </a:r>
            <a:r>
              <a:rPr lang="en-US" dirty="0" smtClean="0">
                <a:solidFill>
                  <a:schemeClr val="tx1"/>
                </a:solidFill>
              </a:rPr>
              <a:t> Lessons using a variety of resources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Sample Lessons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Week 1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What is </a:t>
            </a:r>
            <a:r>
              <a:rPr lang="en-US" dirty="0" err="1" smtClean="0">
                <a:solidFill>
                  <a:srgbClr val="FF0000"/>
                </a:solidFill>
              </a:rPr>
              <a:t>Cibersecurity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*Intro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*</a:t>
            </a:r>
            <a:r>
              <a:rPr lang="en-US" dirty="0" err="1" smtClean="0">
                <a:solidFill>
                  <a:schemeClr val="tx1"/>
                </a:solidFill>
              </a:rPr>
              <a:t>Cybersecurity</a:t>
            </a:r>
            <a:r>
              <a:rPr lang="en-US" dirty="0" smtClean="0">
                <a:solidFill>
                  <a:schemeClr val="tx1"/>
                </a:solidFill>
              </a:rPr>
              <a:t> Principles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Week 2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Creating Passwords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*How to create strong passwords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18631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43</TotalTime>
  <Words>49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Impact</vt:lpstr>
      <vt:lpstr>Badge</vt:lpstr>
      <vt:lpstr>Cybersecurity Intro</vt:lpstr>
      <vt:lpstr>Cybersecurity club creation</vt:lpstr>
    </vt:vector>
  </TitlesOfParts>
  <Company>University of Tulsa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Intro</dc:title>
  <dc:creator>guestuser21</dc:creator>
  <cp:lastModifiedBy>guestuser21</cp:lastModifiedBy>
  <cp:revision>3</cp:revision>
  <dcterms:created xsi:type="dcterms:W3CDTF">2016-07-14T19:59:29Z</dcterms:created>
  <dcterms:modified xsi:type="dcterms:W3CDTF">2016-07-14T20:42:47Z</dcterms:modified>
</cp:coreProperties>
</file>